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5"/>
  </p:notesMasterIdLst>
  <p:sldIdLst>
    <p:sldId id="283" r:id="rId4"/>
  </p:sldIdLst>
  <p:sldSz cx="20104100" cy="11309350"/>
  <p:notesSz cx="20104100" cy="11309350"/>
  <p:embeddedFontLst>
    <p:embeddedFont>
      <p:font typeface="Fidelity Sans" panose="020B0503030202020204" pitchFamily="34" charset="77"/>
      <p:regular r:id="rId6"/>
      <p:bold r:id="rId7"/>
      <p:italic r:id="rId8"/>
      <p:boldItalic r:id="rId9"/>
    </p:embeddedFont>
    <p:embeddedFont>
      <p:font typeface="Fidelity Slab Light" panose="02060404050501040104" pitchFamily="18" charset="77"/>
      <p:regular r:id="rId10"/>
      <p: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727"/>
    <a:srgbClr val="467FF4"/>
    <a:srgbClr val="F9F7F5"/>
    <a:srgbClr val="000000"/>
    <a:srgbClr val="6AD539"/>
    <a:srgbClr val="1DE4CA"/>
    <a:srgbClr val="F7F4E4"/>
    <a:srgbClr val="28CAFF"/>
    <a:srgbClr val="403F3E"/>
    <a:srgbClr val="045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/>
    <p:restoredTop sz="94673"/>
  </p:normalViewPr>
  <p:slideViewPr>
    <p:cSldViewPr>
      <p:cViewPr varScale="1">
        <p:scale>
          <a:sx n="67" d="100"/>
          <a:sy n="67" d="100"/>
        </p:scale>
        <p:origin x="1072" y="192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it-Frere, Eugenie" userId="320888e4-47eb-4cb8-b339-3a701c972861" providerId="ADAL" clId="{8281B1F7-DBE9-EE43-BE5E-770BEAC5C2C6}"/>
    <pc:docChg chg="modSld">
      <pc:chgData name="Petit-Frere, Eugenie" userId="320888e4-47eb-4cb8-b339-3a701c972861" providerId="ADAL" clId="{8281B1F7-DBE9-EE43-BE5E-770BEAC5C2C6}" dt="2025-03-05T22:27:51.369" v="2" actId="2711"/>
      <pc:docMkLst>
        <pc:docMk/>
      </pc:docMkLst>
      <pc:sldChg chg="modSp mod">
        <pc:chgData name="Petit-Frere, Eugenie" userId="320888e4-47eb-4cb8-b339-3a701c972861" providerId="ADAL" clId="{8281B1F7-DBE9-EE43-BE5E-770BEAC5C2C6}" dt="2025-03-05T22:27:51.369" v="2" actId="2711"/>
        <pc:sldMkLst>
          <pc:docMk/>
          <pc:sldMk cId="3330092232" sldId="283"/>
        </pc:sldMkLst>
        <pc:spChg chg="mod">
          <ac:chgData name="Petit-Frere, Eugenie" userId="320888e4-47eb-4cb8-b339-3a701c972861" providerId="ADAL" clId="{8281B1F7-DBE9-EE43-BE5E-770BEAC5C2C6}" dt="2025-03-05T22:27:51.369" v="2" actId="2711"/>
          <ac:spMkLst>
            <pc:docMk/>
            <pc:sldMk cId="3330092232" sldId="283"/>
            <ac:spMk id="46" creationId="{F4854FEF-DE28-9AEC-061C-A5A35468B92E}"/>
          </ac:spMkLst>
        </pc:spChg>
        <pc:picChg chg="mod">
          <ac:chgData name="Petit-Frere, Eugenie" userId="320888e4-47eb-4cb8-b339-3a701c972861" providerId="ADAL" clId="{8281B1F7-DBE9-EE43-BE5E-770BEAC5C2C6}" dt="2025-03-05T22:12:51.448" v="0" actId="14826"/>
          <ac:picMkLst>
            <pc:docMk/>
            <pc:sldMk cId="3330092232" sldId="283"/>
            <ac:picMk id="16" creationId="{656FA380-DF47-E2F9-D44E-2935F4BCAF0E}"/>
          </ac:picMkLst>
        </pc:picChg>
      </pc:sldChg>
    </pc:docChg>
  </pc:docChgLst>
  <pc:docChgLst>
    <pc:chgData name="Ruesch, Joseph" userId="fd6c7b61-28f2-416d-95e7-81fdfdff91d0" providerId="ADAL" clId="{674A6F6C-A7FD-2D4E-ADB4-97E8ACE83FC9}"/>
    <pc:docChg chg="custSel modSld">
      <pc:chgData name="Ruesch, Joseph" userId="fd6c7b61-28f2-416d-95e7-81fdfdff91d0" providerId="ADAL" clId="{674A6F6C-A7FD-2D4E-ADB4-97E8ACE83FC9}" dt="2025-03-08T21:55:05.612" v="1" actId="313"/>
      <pc:docMkLst>
        <pc:docMk/>
      </pc:docMkLst>
      <pc:sldChg chg="modSp mod">
        <pc:chgData name="Ruesch, Joseph" userId="fd6c7b61-28f2-416d-95e7-81fdfdff91d0" providerId="ADAL" clId="{674A6F6C-A7FD-2D4E-ADB4-97E8ACE83FC9}" dt="2025-03-08T21:55:05.612" v="1" actId="313"/>
        <pc:sldMkLst>
          <pc:docMk/>
          <pc:sldMk cId="3330092232" sldId="283"/>
        </pc:sldMkLst>
        <pc:spChg chg="mod">
          <ac:chgData name="Ruesch, Joseph" userId="fd6c7b61-28f2-416d-95e7-81fdfdff91d0" providerId="ADAL" clId="{674A6F6C-A7FD-2D4E-ADB4-97E8ACE83FC9}" dt="2025-03-08T21:55:05.612" v="1" actId="313"/>
          <ac:spMkLst>
            <pc:docMk/>
            <pc:sldMk cId="3330092232" sldId="283"/>
            <ac:spMk id="45" creationId="{B942C0E3-9115-B9DE-0EBC-4F2D8D214F9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0BED-C9CF-0116-8CAD-1A378E17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0990A-9793-7034-C7F8-40A1DA73B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B3C0-DE7E-B317-30F1-7F7FD24D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01BDB-E3B5-E325-4C1E-07A4A84C7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3A6D42-AB98-2F59-A39F-BFC031C178E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1093450"/>
            <a:ext cx="1479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Internal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3607-69C4-EA9A-CBCF-6D47A589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wo women hugging each other&#10;&#10;Description automatically generated">
            <a:extLst>
              <a:ext uri="{FF2B5EF4-FFF2-40B4-BE49-F238E27FC236}">
                <a16:creationId xmlns:a16="http://schemas.microsoft.com/office/drawing/2014/main" id="{BEEBF03B-1FF4-FDF2-9C16-0F1F8E3273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65" r="13424" b="2197"/>
          <a:stretch/>
        </p:blipFill>
        <p:spPr>
          <a:xfrm>
            <a:off x="6243336" y="-11367"/>
            <a:ext cx="13871225" cy="946033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CB363E2-2A52-B0AD-0C21-E484E841ED4C}"/>
              </a:ext>
            </a:extLst>
          </p:cNvPr>
          <p:cNvSpPr/>
          <p:nvPr/>
        </p:nvSpPr>
        <p:spPr>
          <a:xfrm>
            <a:off x="0" y="-1710"/>
            <a:ext cx="10013306" cy="961821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BABB26-A9CD-CA6A-AFCE-638D43490D97}"/>
              </a:ext>
            </a:extLst>
          </p:cNvPr>
          <p:cNvSpPr/>
          <p:nvPr/>
        </p:nvSpPr>
        <p:spPr>
          <a:xfrm>
            <a:off x="0" y="9647067"/>
            <a:ext cx="20079167" cy="1662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B942C0E3-9115-B9DE-0EBC-4F2D8D214F95}"/>
              </a:ext>
            </a:extLst>
          </p:cNvPr>
          <p:cNvSpPr txBox="1"/>
          <p:nvPr/>
        </p:nvSpPr>
        <p:spPr>
          <a:xfrm>
            <a:off x="679449" y="5008222"/>
            <a:ext cx="8001001" cy="8101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When it comes to money, everyone has unique needs. </a:t>
            </a:r>
            <a:r>
              <a:rPr lang="en-US" sz="240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That’s </a:t>
            </a: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why we created a dedicated space just for you.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854FEF-DE28-9AEC-061C-A5A35468B92E}"/>
              </a:ext>
            </a:extLst>
          </p:cNvPr>
          <p:cNvSpPr txBox="1"/>
          <p:nvPr/>
        </p:nvSpPr>
        <p:spPr>
          <a:xfrm>
            <a:off x="679450" y="2723732"/>
            <a:ext cx="8963050" cy="20220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2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Build a future </a:t>
            </a:r>
            <a:br>
              <a:rPr lang="en-US" sz="72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</a:br>
            <a:r>
              <a:rPr lang="en-US" sz="72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that’s true to you</a:t>
            </a:r>
          </a:p>
        </p:txBody>
      </p:sp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AB7B6-0E68-9119-14FA-F1F52BDC51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883" y="1439230"/>
            <a:ext cx="2755510" cy="606425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8907A826-5E36-5174-37F2-FF977D9FDABF}"/>
              </a:ext>
            </a:extLst>
          </p:cNvPr>
          <p:cNvSpPr txBox="1"/>
          <p:nvPr/>
        </p:nvSpPr>
        <p:spPr>
          <a:xfrm>
            <a:off x="3215953" y="7488260"/>
            <a:ext cx="3581400" cy="122379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Scan the code or visit </a:t>
            </a:r>
            <a:br>
              <a:rPr lang="en-US" sz="2400" b="1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b="1" dirty="0" err="1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F</a:t>
            </a:r>
            <a:r>
              <a:rPr lang="en-US" sz="2400" b="1" dirty="0" err="1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idelity.com</a:t>
            </a:r>
            <a:r>
              <a:rPr lang="en-US" sz="2400" b="1" dirty="0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/</a:t>
            </a:r>
            <a:r>
              <a:rPr lang="en-US" sz="2400" b="1" dirty="0" err="1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lgbtq</a:t>
            </a:r>
            <a:r>
              <a:rPr lang="en-US" sz="24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 </a:t>
            </a:r>
            <a:br>
              <a:rPr lang="en-US" sz="2400" b="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4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to learn more.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E63D24-CC9A-CFA5-935E-8D0CDAF656EB}"/>
              </a:ext>
            </a:extLst>
          </p:cNvPr>
          <p:cNvSpPr/>
          <p:nvPr/>
        </p:nvSpPr>
        <p:spPr>
          <a:xfrm>
            <a:off x="679449" y="6539674"/>
            <a:ext cx="2133601" cy="2133601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6FA380-DF47-E2F9-D44E-2935F4BCAF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799" y="6673024"/>
            <a:ext cx="1866900" cy="18669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7CE802-B56F-8B8D-2505-8FFAE28EE2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462" y="9423005"/>
            <a:ext cx="20125023" cy="22406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2ABF1A3-5717-9755-A630-D354D4C64938}"/>
              </a:ext>
            </a:extLst>
          </p:cNvPr>
          <p:cNvSpPr txBox="1"/>
          <p:nvPr/>
        </p:nvSpPr>
        <p:spPr>
          <a:xfrm>
            <a:off x="755650" y="9884783"/>
            <a:ext cx="14706599" cy="1103892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600" b="1" spc="-23" dirty="0">
                <a:latin typeface="Fidelity Sans" panose="020B0503030202020204" pitchFamily="34" charset="77"/>
              </a:rPr>
              <a:t>Investing involves risk, including risk of loss.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and the Fidelity Investments logo are registered service marks of FMR LLC. 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Brokerage Services LLC, Member NYSE, SIPC, 900 Salem Street, Smithfield, RI 02917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© 2025 FMR LLC. All rights reserved. 1143859.3.0</a:t>
            </a:r>
          </a:p>
        </p:txBody>
      </p:sp>
    </p:spTree>
    <p:extLst>
      <p:ext uri="{BB962C8B-B14F-4D97-AF65-F5344CB8AC3E}">
        <p14:creationId xmlns:p14="http://schemas.microsoft.com/office/powerpoint/2010/main" val="3330092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6" ma:contentTypeDescription="Create a new document." ma:contentTypeScope="" ma:versionID="38ac56ff61742d31fb8e1c3da01e9b80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088a27e68345a00b067bfb312e989821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A43194-61AB-4AC9-A625-F17EDE8E91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15831</TotalTime>
  <Words>98</Words>
  <Application>Microsoft Macintosh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Slab Light</vt:lpstr>
      <vt:lpstr>Fidelity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Ruesch, Joseph</cp:lastModifiedBy>
  <cp:revision>122</cp:revision>
  <dcterms:created xsi:type="dcterms:W3CDTF">2022-03-07T16:39:37Z</dcterms:created>
  <dcterms:modified xsi:type="dcterms:W3CDTF">2025-04-30T19:01:00Z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MSIP_Label_03b2c423-eb5a-467c-866f-c54b6721c0c4_Enabled">
    <vt:lpwstr>true</vt:lpwstr>
  </property>
  <property fmtid="{D5CDD505-2E9C-101B-9397-08002B2CF9AE}" pid="6" name="MSIP_Label_03b2c423-eb5a-467c-866f-c54b6721c0c4_SetDate">
    <vt:lpwstr>2025-04-30T19:01:00Z</vt:lpwstr>
  </property>
  <property fmtid="{D5CDD505-2E9C-101B-9397-08002B2CF9AE}" pid="7" name="MSIP_Label_03b2c423-eb5a-467c-866f-c54b6721c0c4_Method">
    <vt:lpwstr>Privileged</vt:lpwstr>
  </property>
  <property fmtid="{D5CDD505-2E9C-101B-9397-08002B2CF9AE}" pid="8" name="MSIP_Label_03b2c423-eb5a-467c-866f-c54b6721c0c4_Name">
    <vt:lpwstr>Fidelity Internal</vt:lpwstr>
  </property>
  <property fmtid="{D5CDD505-2E9C-101B-9397-08002B2CF9AE}" pid="9" name="MSIP_Label_03b2c423-eb5a-467c-866f-c54b6721c0c4_SiteId">
    <vt:lpwstr>7521acbc-a68c-41e5-a975-1cf83066dd19</vt:lpwstr>
  </property>
  <property fmtid="{D5CDD505-2E9C-101B-9397-08002B2CF9AE}" pid="10" name="MSIP_Label_03b2c423-eb5a-467c-866f-c54b6721c0c4_ActionId">
    <vt:lpwstr>5daba6ea-a51a-480f-b31e-d3ac2ae5a20f</vt:lpwstr>
  </property>
  <property fmtid="{D5CDD505-2E9C-101B-9397-08002B2CF9AE}" pid="11" name="MSIP_Label_03b2c423-eb5a-467c-866f-c54b6721c0c4_ContentBits">
    <vt:lpwstr>2</vt:lpwstr>
  </property>
  <property fmtid="{D5CDD505-2E9C-101B-9397-08002B2CF9AE}" pid="12" name="MSIP_Label_03b2c423-eb5a-467c-866f-c54b6721c0c4_Tag">
    <vt:lpwstr>50, 0, 1, 1</vt:lpwstr>
  </property>
  <property fmtid="{D5CDD505-2E9C-101B-9397-08002B2CF9AE}" pid="13" name="ClassificationContentMarkingFooterLocations">
    <vt:lpwstr>Office Theme:8</vt:lpwstr>
  </property>
  <property fmtid="{D5CDD505-2E9C-101B-9397-08002B2CF9AE}" pid="14" name="ClassificationContentMarkingFooterText">
    <vt:lpwstr>Fidelity Internal Information</vt:lpwstr>
  </property>
</Properties>
</file>